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6FC60-8C01-1B9C-7DC3-959570522A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5006BC-EB8E-C90B-D9D1-57AC2308E2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506F6F-AE0A-5D8B-B74B-BC3122331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CB8A7-9505-6E47-A52B-5D214FF76C90}" type="datetimeFigureOut">
              <a:rPr lang="en-US" smtClean="0"/>
              <a:t>5/18/22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6C9AD5-E963-9081-0180-B3A804252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BC8DCF-9ED1-3BA3-53A4-FE7C04F78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08DB0-2DB5-1F49-8378-C4259909E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208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86002-4A2B-3F18-ACBC-A78EE09B0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793818-4457-BCA7-EE23-11CF62D2D0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B82674-4AE3-E6A4-A23C-ADCA59200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CB8A7-9505-6E47-A52B-5D214FF76C90}" type="datetimeFigureOut">
              <a:rPr lang="en-US" smtClean="0"/>
              <a:t>5/18/22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2364DC-1C95-05E6-FEF0-379E5BCF0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8061F1-7B95-B6A8-39CA-B5ADA34C6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08DB0-2DB5-1F49-8378-C4259909E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101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36791D1-3BC2-D7D3-5ADD-EAAB585C5D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C8CFC7-642A-C1B9-9538-B4A5ADE2D1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C8FBBC-BCB8-5F30-5996-512D7FF6D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CB8A7-9505-6E47-A52B-5D214FF76C90}" type="datetimeFigureOut">
              <a:rPr lang="en-US" smtClean="0"/>
              <a:t>5/18/22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718725-B03A-071B-4710-8CB09019A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519CEA-119A-D9F5-0676-702E92003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08DB0-2DB5-1F49-8378-C4259909E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130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806EC6-FCF3-E10D-AE63-9D8305F4A0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E53192-EEEE-2BE8-41EE-69F6FFC1F5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D1DAF4-865E-E2ED-0D75-53F643D7F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CB8A7-9505-6E47-A52B-5D214FF76C90}" type="datetimeFigureOut">
              <a:rPr lang="en-US" smtClean="0"/>
              <a:t>5/18/22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BF9749-1EAA-B89C-AD40-A37340A8C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66D8C9-4AD3-652A-3B7B-650E35FE5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08DB0-2DB5-1F49-8378-C4259909E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253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477C57-B2EA-FEA9-E2DA-F4D94DAEB4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646BF2-C2E1-B98A-CC17-221BFDDD39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741322-E99B-0F74-84EE-B6915242C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CB8A7-9505-6E47-A52B-5D214FF76C90}" type="datetimeFigureOut">
              <a:rPr lang="en-US" smtClean="0"/>
              <a:t>5/18/22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4278C3-6F61-786F-999F-B2DA3F1779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9ABE55-8E46-5949-7F24-588E686CF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08DB0-2DB5-1F49-8378-C4259909E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740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ECD5A-0EB3-DB21-08A3-AECE68028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E8529A-620C-C1F3-F0FA-71389D5D9A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FF9256-3D44-43C0-B6FA-0EEB3FED4C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AB9A39-DEA9-D818-CB9C-0E78EE88E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CB8A7-9505-6E47-A52B-5D214FF76C90}" type="datetimeFigureOut">
              <a:rPr lang="en-US" smtClean="0"/>
              <a:t>5/18/22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A0ACD1-86B3-9EC9-E4A0-745FC0ABE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133073-BC09-8385-10A7-5B723FD56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08DB0-2DB5-1F49-8378-C4259909E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043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A48F0-69EE-97BD-9A30-D73AAE24B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991302-ACDD-8ADE-F6FD-18D4FF8F2D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A1EB55-C5F7-4B73-3C35-60B3E5BC5B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C0E95D-C196-66D0-EDED-FB6C4D7AED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D1581DC-DBEC-0BF9-26A1-34C846675B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0384149-A114-474B-F6C3-4883DA4A8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CB8A7-9505-6E47-A52B-5D214FF76C90}" type="datetimeFigureOut">
              <a:rPr lang="en-US" smtClean="0"/>
              <a:t>5/18/22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3AD6646-110C-97B9-936E-D5716C7F7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F1DA12-22FB-F1B8-220D-5E8CFB806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08DB0-2DB5-1F49-8378-C4259909E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951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A81F2-D359-FFDD-F99C-2CD8948DE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2B131C-7571-233D-F317-2C6AEA689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CB8A7-9505-6E47-A52B-5D214FF76C90}" type="datetimeFigureOut">
              <a:rPr lang="en-US" smtClean="0"/>
              <a:t>5/18/22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516198-A476-BCC5-9C11-FC0913A24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97031B-13F7-139D-7222-9E6C3E82B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08DB0-2DB5-1F49-8378-C4259909E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368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508704B-9CE7-B803-DEE9-6169B49AB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CB8A7-9505-6E47-A52B-5D214FF76C90}" type="datetimeFigureOut">
              <a:rPr lang="en-US" smtClean="0"/>
              <a:t>5/18/22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AD85134-353F-4233-0264-B2A978F46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EA6ED1-B8CD-5048-7BD4-E94959549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08DB0-2DB5-1F49-8378-C4259909E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744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850C8E-D60F-A65A-1648-B5FA929211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D665FD-C5D2-746A-2C13-752D6C7E1A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244F35-6D75-905D-DA4A-18661BFB5A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36A45C-3D15-1352-0851-880A2F23F6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CB8A7-9505-6E47-A52B-5D214FF76C90}" type="datetimeFigureOut">
              <a:rPr lang="en-US" smtClean="0"/>
              <a:t>5/18/22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2ADAB1-5183-3EA7-1D9C-A011A8FF0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3F4B12-610C-B7A8-4E29-74EB20D71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08DB0-2DB5-1F49-8378-C4259909E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537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7BE18-080D-3086-9377-12EBFF1B8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875CCB-B112-4F37-CD85-FD0F212247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58D98D-C6BD-72F5-2AE4-82F0E9F04C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065EFB-D794-127A-4D4C-3926D1739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CB8A7-9505-6E47-A52B-5D214FF76C90}" type="datetimeFigureOut">
              <a:rPr lang="en-US" smtClean="0"/>
              <a:t>5/18/22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80B3B9-065B-3003-1300-531AF3E1C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63D635-1BC7-7F76-FAD9-E2F3EBDDB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08DB0-2DB5-1F49-8378-C4259909E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441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16F272-6DB5-501D-93E6-C04BEEBA4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FA9D5A-77BE-AEEC-D2AB-EB39D65BFB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C2943A-1527-02F7-D53F-4996DB3BCF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ECB8A7-9505-6E47-A52B-5D214FF76C90}" type="datetimeFigureOut">
              <a:rPr lang="en-US" smtClean="0"/>
              <a:t>5/18/22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C46C5A-D59A-38D5-A3D7-62570C4CA8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77EC16-C44F-3B61-C959-5F70F6A7C7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908DB0-2DB5-1F49-8378-C4259909E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342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9827EE6-1F42-704D-ADB5-D689FD51BB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4472" y="2321158"/>
            <a:ext cx="5263055" cy="143946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0D7EF8F-1135-873D-F5DF-DCF7D98C11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4472" y="0"/>
            <a:ext cx="5263055" cy="22716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183D167-B51E-5635-9C64-DD095816DB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7380" y="3864798"/>
            <a:ext cx="5285547" cy="129327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95E1B0E-FD14-F0C5-2AEC-935604654A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67380" y="5211600"/>
            <a:ext cx="5285547" cy="155192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20858A7-4E8B-01DE-FA92-5A68213A15C7}"/>
              </a:ext>
            </a:extLst>
          </p:cNvPr>
          <p:cNvSpPr txBox="1"/>
          <p:nvPr/>
        </p:nvSpPr>
        <p:spPr>
          <a:xfrm>
            <a:off x="108617" y="685518"/>
            <a:ext cx="31601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Liver Lipogenic proteins </a:t>
            </a:r>
          </a:p>
          <a:p>
            <a:r>
              <a:rPr lang="en-US" dirty="0"/>
              <a:t>for Figure 5 </a:t>
            </a:r>
          </a:p>
          <a:p>
            <a:r>
              <a:rPr lang="en-US" dirty="0"/>
              <a:t>Blue box – portion in the paper </a:t>
            </a:r>
          </a:p>
          <a:p>
            <a:endParaRPr lang="en-US" dirty="0"/>
          </a:p>
        </p:txBody>
      </p:sp>
      <p:sp>
        <p:nvSpPr>
          <p:cNvPr id="8" name="Frame 7">
            <a:extLst>
              <a:ext uri="{FF2B5EF4-FFF2-40B4-BE49-F238E27FC236}">
                <a16:creationId xmlns:a16="http://schemas.microsoft.com/office/drawing/2014/main" id="{A7E81F50-57CE-C089-0B83-38332D9D8064}"/>
              </a:ext>
            </a:extLst>
          </p:cNvPr>
          <p:cNvSpPr/>
          <p:nvPr/>
        </p:nvSpPr>
        <p:spPr>
          <a:xfrm>
            <a:off x="5066358" y="626905"/>
            <a:ext cx="1407270" cy="281434"/>
          </a:xfrm>
          <a:prstGeom prst="fram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Frame 8">
            <a:extLst>
              <a:ext uri="{FF2B5EF4-FFF2-40B4-BE49-F238E27FC236}">
                <a16:creationId xmlns:a16="http://schemas.microsoft.com/office/drawing/2014/main" id="{F4F92E22-8C75-A767-209C-7CEAD3D851F3}"/>
              </a:ext>
            </a:extLst>
          </p:cNvPr>
          <p:cNvSpPr/>
          <p:nvPr/>
        </p:nvSpPr>
        <p:spPr>
          <a:xfrm>
            <a:off x="5241453" y="3147566"/>
            <a:ext cx="1450660" cy="281434"/>
          </a:xfrm>
          <a:prstGeom prst="fram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Frame 9">
            <a:extLst>
              <a:ext uri="{FF2B5EF4-FFF2-40B4-BE49-F238E27FC236}">
                <a16:creationId xmlns:a16="http://schemas.microsoft.com/office/drawing/2014/main" id="{08A6A9C6-5E1E-90D1-2479-00B4E786037F}"/>
              </a:ext>
            </a:extLst>
          </p:cNvPr>
          <p:cNvSpPr/>
          <p:nvPr/>
        </p:nvSpPr>
        <p:spPr>
          <a:xfrm>
            <a:off x="5966783" y="4656627"/>
            <a:ext cx="1576552" cy="281434"/>
          </a:xfrm>
          <a:prstGeom prst="fram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Frame 10">
            <a:extLst>
              <a:ext uri="{FF2B5EF4-FFF2-40B4-BE49-F238E27FC236}">
                <a16:creationId xmlns:a16="http://schemas.microsoft.com/office/drawing/2014/main" id="{3BE0F025-2062-ED4C-D9DC-53AAC4A4603D}"/>
              </a:ext>
            </a:extLst>
          </p:cNvPr>
          <p:cNvSpPr/>
          <p:nvPr/>
        </p:nvSpPr>
        <p:spPr>
          <a:xfrm>
            <a:off x="4519447" y="6248318"/>
            <a:ext cx="1576552" cy="281434"/>
          </a:xfrm>
          <a:prstGeom prst="frame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2299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13</Words>
  <Application>Microsoft Macintosh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Amanda Brandon</dc:creator>
  <cp:lastModifiedBy>Amanda Brandon</cp:lastModifiedBy>
  <cp:revision>2</cp:revision>
  <dcterms:created xsi:type="dcterms:W3CDTF">2022-05-17T04:28:55Z</dcterms:created>
  <dcterms:modified xsi:type="dcterms:W3CDTF">2022-05-18T03:49:28Z</dcterms:modified>
</cp:coreProperties>
</file>